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oxima Nova Bold" charset="1" panose="02000506030000020004"/>
      <p:regular r:id="rId20"/>
    </p:embeddedFont>
    <p:embeddedFont>
      <p:font typeface="Proxima Nova" charset="1" panose="02000506030000020004"/>
      <p:regular r:id="rId21"/>
    </p:embeddedFont>
    <p:embeddedFont>
      <p:font typeface="Public Sans" charset="1" panose="00000000000000000000"/>
      <p:regular r:id="rId22"/>
    </p:embeddedFont>
    <p:embeddedFont>
      <p:font typeface="Public Sans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7.png" Type="http://schemas.openxmlformats.org/officeDocument/2006/relationships/image"/><Relationship Id="rId16" Target="../media/image8.svg" Type="http://schemas.openxmlformats.org/officeDocument/2006/relationships/image"/><Relationship Id="rId17" Target="../media/image4.png" Type="http://schemas.openxmlformats.org/officeDocument/2006/relationships/image"/><Relationship Id="rId2" Target="../media/image5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4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2235" y="5038725"/>
            <a:ext cx="99752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spc="515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CAREER UPSKILLING AGENT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2235" y="8918687"/>
            <a:ext cx="485264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JUNE, 2025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235" y="2745523"/>
            <a:ext cx="435431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HackAIthon – Topic #4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2235" y="4279900"/>
            <a:ext cx="46346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DXTBidMasters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909509" y="7236538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139549" y="7236538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1364858" y="7236538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7642" y="1930604"/>
            <a:ext cx="182889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9997" y="1930604"/>
            <a:ext cx="133964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4013" y="3938609"/>
            <a:ext cx="3364832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Stage 1 - Requirement &amp; System Design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874052" y="3938609"/>
            <a:ext cx="3270985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Stage 2 - MVP Development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099361" y="3938609"/>
            <a:ext cx="330226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Stage 3 - Enhancement &amp; Integration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44013" y="4917339"/>
            <a:ext cx="3364832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BRD and define MVP scope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key inputs/outputs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Draft system architecture &amp; user flows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task board &amp; plan milestones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74052" y="4917339"/>
            <a:ext cx="3568378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Build input form and initial backend API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static learning roadmap (mock data)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 basic UI &amp; roadmap visualization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Deploy initial infrastructure 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099361" y="4518364"/>
            <a:ext cx="3558978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Integ</a:t>
            </a: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rate mock RAG-based recommendations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Add progress tracking &amp; roadmap updates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Cloud Migration &amp; CI/CD Pipeline Setup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525393" y="6723500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4" y="0"/>
                </a:lnTo>
                <a:lnTo>
                  <a:pt x="4696704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69699" y="432922"/>
            <a:ext cx="1609161" cy="1602456"/>
          </a:xfrm>
          <a:custGeom>
            <a:avLst/>
            <a:gdLst/>
            <a:ahLst/>
            <a:cxnLst/>
            <a:rect r="r" b="b" t="t" l="l"/>
            <a:pathLst>
              <a:path h="1602456" w="1609161">
                <a:moveTo>
                  <a:pt x="0" y="0"/>
                </a:moveTo>
                <a:lnTo>
                  <a:pt x="1609161" y="0"/>
                </a:lnTo>
                <a:lnTo>
                  <a:pt x="1609161" y="1602457"/>
                </a:lnTo>
                <a:lnTo>
                  <a:pt x="0" y="1602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8592453"/>
            <a:ext cx="896347" cy="892612"/>
          </a:xfrm>
          <a:custGeom>
            <a:avLst/>
            <a:gdLst/>
            <a:ahLst/>
            <a:cxnLst/>
            <a:rect r="r" b="b" t="t" l="l"/>
            <a:pathLst>
              <a:path h="892612" w="896347">
                <a:moveTo>
                  <a:pt x="0" y="0"/>
                </a:moveTo>
                <a:lnTo>
                  <a:pt x="896347" y="0"/>
                </a:lnTo>
                <a:lnTo>
                  <a:pt x="896347" y="892612"/>
                </a:lnTo>
                <a:lnTo>
                  <a:pt x="0" y="892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11503" y="4440401"/>
            <a:ext cx="11301259" cy="4647643"/>
          </a:xfrm>
          <a:custGeom>
            <a:avLst/>
            <a:gdLst/>
            <a:ahLst/>
            <a:cxnLst/>
            <a:rect r="r" b="b" t="t" l="l"/>
            <a:pathLst>
              <a:path h="4647643" w="11301259">
                <a:moveTo>
                  <a:pt x="0" y="0"/>
                </a:moveTo>
                <a:lnTo>
                  <a:pt x="11301259" y="0"/>
                </a:lnTo>
                <a:lnTo>
                  <a:pt x="11301259" y="4647643"/>
                </a:lnTo>
                <a:lnTo>
                  <a:pt x="0" y="4647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9695" y="3298400"/>
            <a:ext cx="203492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Master 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9400" y="1633421"/>
            <a:ext cx="182889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1755" y="1633421"/>
            <a:ext cx="133964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6898" y="3550813"/>
            <a:ext cx="12019736" cy="5754448"/>
          </a:xfrm>
          <a:custGeom>
            <a:avLst/>
            <a:gdLst/>
            <a:ahLst/>
            <a:cxnLst/>
            <a:rect r="r" b="b" t="t" l="l"/>
            <a:pathLst>
              <a:path h="5754448" w="12019736">
                <a:moveTo>
                  <a:pt x="0" y="0"/>
                </a:moveTo>
                <a:lnTo>
                  <a:pt x="12019736" y="0"/>
                </a:lnTo>
                <a:lnTo>
                  <a:pt x="12019736" y="5754448"/>
                </a:lnTo>
                <a:lnTo>
                  <a:pt x="0" y="5754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1728" y="3298400"/>
            <a:ext cx="189086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Task 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9400" y="1633421"/>
            <a:ext cx="182889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1755" y="1633421"/>
            <a:ext cx="133964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9937" y="-941138"/>
            <a:ext cx="8662133" cy="8626040"/>
          </a:xfrm>
          <a:custGeom>
            <a:avLst/>
            <a:gdLst/>
            <a:ahLst/>
            <a:cxnLst/>
            <a:rect r="r" b="b" t="t" l="l"/>
            <a:pathLst>
              <a:path h="8626040" w="8662133">
                <a:moveTo>
                  <a:pt x="0" y="0"/>
                </a:moveTo>
                <a:lnTo>
                  <a:pt x="8662132" y="0"/>
                </a:lnTo>
                <a:lnTo>
                  <a:pt x="8662132" y="8626041"/>
                </a:lnTo>
                <a:lnTo>
                  <a:pt x="0" y="8626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49352" y="3371883"/>
            <a:ext cx="872934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6.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49352" y="4137058"/>
            <a:ext cx="2990933" cy="149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5003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Demo preview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20314" y="4854373"/>
            <a:ext cx="10111821" cy="9475619"/>
          </a:xfrm>
          <a:custGeom>
            <a:avLst/>
            <a:gdLst/>
            <a:ahLst/>
            <a:cxnLst/>
            <a:rect r="r" b="b" t="t" l="l"/>
            <a:pathLst>
              <a:path h="9475619" w="10111821">
                <a:moveTo>
                  <a:pt x="0" y="0"/>
                </a:moveTo>
                <a:lnTo>
                  <a:pt x="10111822" y="0"/>
                </a:lnTo>
                <a:lnTo>
                  <a:pt x="10111822" y="9475619"/>
                </a:lnTo>
                <a:lnTo>
                  <a:pt x="0" y="9475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5355" y="1028700"/>
            <a:ext cx="8337290" cy="8229600"/>
          </a:xfrm>
          <a:custGeom>
            <a:avLst/>
            <a:gdLst/>
            <a:ahLst/>
            <a:cxnLst/>
            <a:rect r="r" b="b" t="t" l="l"/>
            <a:pathLst>
              <a:path h="8229600" w="8337290">
                <a:moveTo>
                  <a:pt x="0" y="0"/>
                </a:moveTo>
                <a:lnTo>
                  <a:pt x="8337290" y="0"/>
                </a:lnTo>
                <a:lnTo>
                  <a:pt x="83372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57153" y="3509584"/>
            <a:ext cx="10507770" cy="371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5"/>
              </a:lnSpc>
            </a:pPr>
            <a:r>
              <a:rPr lang="en-US" sz="10711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THANKS FOR WATCHING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0396" y="7344376"/>
            <a:ext cx="456128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5F4F9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by DXTBidMasters team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19580" y="-2797699"/>
            <a:ext cx="14832699" cy="14325915"/>
          </a:xfrm>
          <a:custGeom>
            <a:avLst/>
            <a:gdLst/>
            <a:ahLst/>
            <a:cxnLst/>
            <a:rect r="r" b="b" t="t" l="l"/>
            <a:pathLst>
              <a:path h="14325915" w="14832699">
                <a:moveTo>
                  <a:pt x="0" y="0"/>
                </a:moveTo>
                <a:lnTo>
                  <a:pt x="14832699" y="0"/>
                </a:lnTo>
                <a:lnTo>
                  <a:pt x="14832699" y="14325916"/>
                </a:lnTo>
                <a:lnTo>
                  <a:pt x="0" y="14325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04177" y="69791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74722" y="2922441"/>
            <a:ext cx="4873923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introduction structure</a:t>
            </a:r>
          </a:p>
          <a:p>
            <a:pPr algn="l">
              <a:lnSpc>
                <a:spcPts val="70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010554" y="1109492"/>
            <a:ext cx="7096129" cy="586480"/>
            <a:chOff x="0" y="0"/>
            <a:chExt cx="4917243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10554" y="2054887"/>
            <a:ext cx="7096129" cy="586480"/>
            <a:chOff x="0" y="0"/>
            <a:chExt cx="4917243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620079" y="6959676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10554" y="716914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609560" y="1198347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Competition Context </a:t>
            </a:r>
          </a:p>
          <a:p>
            <a:pPr algn="just">
              <a:lnSpc>
                <a:spcPts val="300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609560" y="2140620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Vision &amp; Success Criteria</a:t>
            </a:r>
          </a:p>
          <a:p>
            <a:pPr algn="just">
              <a:lnSpc>
                <a:spcPts val="3007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8010554" y="2997065"/>
            <a:ext cx="7096129" cy="586480"/>
            <a:chOff x="0" y="0"/>
            <a:chExt cx="491724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609560" y="3082797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AI Capabilities &amp; RAG Use</a:t>
            </a:r>
          </a:p>
          <a:p>
            <a:pPr algn="just">
              <a:lnSpc>
                <a:spcPts val="3007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8010554" y="3939242"/>
            <a:ext cx="7096129" cy="586480"/>
            <a:chOff x="0" y="0"/>
            <a:chExt cx="4917243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609560" y="4024974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Architecture &amp; Tech Stack</a:t>
            </a:r>
          </a:p>
          <a:p>
            <a:pPr algn="just">
              <a:lnSpc>
                <a:spcPts val="3007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8010554" y="4881419"/>
            <a:ext cx="7096129" cy="586480"/>
            <a:chOff x="0" y="0"/>
            <a:chExt cx="4917243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609560" y="4967152"/>
            <a:ext cx="5549736" cy="114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</a:t>
            </a:r>
          </a:p>
          <a:p>
            <a:pPr algn="just">
              <a:lnSpc>
                <a:spcPts val="3007"/>
              </a:lnSpc>
            </a:pPr>
          </a:p>
          <a:p>
            <a:pPr algn="just">
              <a:lnSpc>
                <a:spcPts val="3007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8010554" y="5823596"/>
            <a:ext cx="7096129" cy="586480"/>
            <a:chOff x="0" y="0"/>
            <a:chExt cx="4917243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609560" y="5909329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Demo Preview</a:t>
            </a:r>
          </a:p>
          <a:p>
            <a:pPr algn="just">
              <a:lnSpc>
                <a:spcPts val="3007"/>
              </a:lnSpc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67838" y="6064571"/>
            <a:ext cx="6291462" cy="3282046"/>
          </a:xfrm>
          <a:custGeom>
            <a:avLst/>
            <a:gdLst/>
            <a:ahLst/>
            <a:cxnLst/>
            <a:rect r="r" b="b" t="t" l="l"/>
            <a:pathLst>
              <a:path h="3282046" w="6291462">
                <a:moveTo>
                  <a:pt x="0" y="0"/>
                </a:moveTo>
                <a:lnTo>
                  <a:pt x="6291462" y="0"/>
                </a:lnTo>
                <a:lnTo>
                  <a:pt x="6291462" y="3282046"/>
                </a:lnTo>
                <a:lnTo>
                  <a:pt x="0" y="3282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1077" y="5948911"/>
            <a:ext cx="5394589" cy="5372111"/>
          </a:xfrm>
          <a:custGeom>
            <a:avLst/>
            <a:gdLst/>
            <a:ahLst/>
            <a:cxnLst/>
            <a:rect r="r" b="b" t="t" l="l"/>
            <a:pathLst>
              <a:path h="5372111" w="5394589">
                <a:moveTo>
                  <a:pt x="0" y="0"/>
                </a:moveTo>
                <a:lnTo>
                  <a:pt x="5394589" y="0"/>
                </a:lnTo>
                <a:lnTo>
                  <a:pt x="5394589" y="5372111"/>
                </a:lnTo>
                <a:lnTo>
                  <a:pt x="0" y="5372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5551" y="1603036"/>
            <a:ext cx="177841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96114" y="1614227"/>
            <a:ext cx="7958835" cy="199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Competition Context</a:t>
            </a:r>
          </a:p>
          <a:p>
            <a:pPr algn="l">
              <a:lnSpc>
                <a:spcPts val="91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58640" y="6611163"/>
            <a:ext cx="257023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Context: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72465" y="7141916"/>
            <a:ext cx="46822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Rapid tech evolution requires continuous upskilling.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Overwhelming online content makes it hard to plan learning efficiently.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67838" y="2171340"/>
            <a:ext cx="6291462" cy="3282046"/>
          </a:xfrm>
          <a:custGeom>
            <a:avLst/>
            <a:gdLst/>
            <a:ahLst/>
            <a:cxnLst/>
            <a:rect r="r" b="b" t="t" l="l"/>
            <a:pathLst>
              <a:path h="3282046" w="6291462">
                <a:moveTo>
                  <a:pt x="0" y="0"/>
                </a:moveTo>
                <a:lnTo>
                  <a:pt x="6291462" y="0"/>
                </a:lnTo>
                <a:lnTo>
                  <a:pt x="6291462" y="3282046"/>
                </a:lnTo>
                <a:lnTo>
                  <a:pt x="0" y="3282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58640" y="2717933"/>
            <a:ext cx="257023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Objective: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72465" y="3223359"/>
            <a:ext cx="468220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an AI-powered personal learning agent that creates highly customized learning paths using user inputs and dynamic public resources.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13969" y="3812363"/>
            <a:ext cx="7183043" cy="3747154"/>
          </a:xfrm>
          <a:custGeom>
            <a:avLst/>
            <a:gdLst/>
            <a:ahLst/>
            <a:cxnLst/>
            <a:rect r="r" b="b" t="t" l="l"/>
            <a:pathLst>
              <a:path h="3747154" w="7183043">
                <a:moveTo>
                  <a:pt x="0" y="0"/>
                </a:moveTo>
                <a:lnTo>
                  <a:pt x="7183043" y="0"/>
                </a:lnTo>
                <a:lnTo>
                  <a:pt x="7183043" y="3747155"/>
                </a:lnTo>
                <a:lnTo>
                  <a:pt x="0" y="3747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53021" y="4273373"/>
            <a:ext cx="257023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Pain Points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04542" y="4757878"/>
            <a:ext cx="5906453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Too many scattered resources, no clear structure.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Difficulty turning current and future skills into a roadmap.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Time-consuming to find quality and relevant content.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 tool to dynamically track and update the plan.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8903" y="2060038"/>
            <a:ext cx="3848907" cy="3273175"/>
          </a:xfrm>
          <a:custGeom>
            <a:avLst/>
            <a:gdLst/>
            <a:ahLst/>
            <a:cxnLst/>
            <a:rect r="r" b="b" t="t" l="l"/>
            <a:pathLst>
              <a:path h="3273175" w="3848907">
                <a:moveTo>
                  <a:pt x="0" y="0"/>
                </a:moveTo>
                <a:lnTo>
                  <a:pt x="3848907" y="0"/>
                </a:lnTo>
                <a:lnTo>
                  <a:pt x="3848907" y="3273175"/>
                </a:lnTo>
                <a:lnTo>
                  <a:pt x="0" y="3273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3130" y="2741502"/>
            <a:ext cx="1564605" cy="1502021"/>
          </a:xfrm>
          <a:custGeom>
            <a:avLst/>
            <a:gdLst/>
            <a:ahLst/>
            <a:cxnLst/>
            <a:rect r="r" b="b" t="t" l="l"/>
            <a:pathLst>
              <a:path h="1502021" w="1564605">
                <a:moveTo>
                  <a:pt x="0" y="0"/>
                </a:moveTo>
                <a:lnTo>
                  <a:pt x="1564605" y="0"/>
                </a:lnTo>
                <a:lnTo>
                  <a:pt x="1564605" y="1502021"/>
                </a:lnTo>
                <a:lnTo>
                  <a:pt x="0" y="1502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48630" y="4740085"/>
            <a:ext cx="1382977" cy="1396947"/>
          </a:xfrm>
          <a:custGeom>
            <a:avLst/>
            <a:gdLst/>
            <a:ahLst/>
            <a:cxnLst/>
            <a:rect r="r" b="b" t="t" l="l"/>
            <a:pathLst>
              <a:path h="1396947" w="1382977">
                <a:moveTo>
                  <a:pt x="0" y="0"/>
                </a:moveTo>
                <a:lnTo>
                  <a:pt x="1382977" y="0"/>
                </a:lnTo>
                <a:lnTo>
                  <a:pt x="1382977" y="1396947"/>
                </a:lnTo>
                <a:lnTo>
                  <a:pt x="0" y="1396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94177" y="2843023"/>
            <a:ext cx="3030273" cy="36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2.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Vision &amp; Success Criteria</a:t>
            </a:r>
          </a:p>
          <a:p>
            <a:pPr algn="l">
              <a:lnSpc>
                <a:spcPts val="84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27405" y="-174995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16077" y="7092758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0"/>
                </a:moveTo>
                <a:lnTo>
                  <a:pt x="4303256" y="0"/>
                </a:lnTo>
                <a:lnTo>
                  <a:pt x="4303256" y="2033289"/>
                </a:lnTo>
                <a:lnTo>
                  <a:pt x="0" y="20332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01351" y="2177466"/>
            <a:ext cx="189455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Goals: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7649" y="4460195"/>
            <a:ext cx="210562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Input: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01351" y="6866063"/>
            <a:ext cx="233025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Output: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01351" y="2719610"/>
            <a:ext cx="47184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an AI agent that generates personalized learning roadmaps.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7649" y="5002338"/>
            <a:ext cx="445072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skills and level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skills and level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 constraints (e.g., 3 months, 10hrs/week)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01351" y="7408207"/>
            <a:ext cx="4921919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Structured learning roadmap 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Resource modules (Coursera, Udemy, etc.)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 tracking dashboard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27405" y="8245090"/>
            <a:ext cx="1455123" cy="1455123"/>
          </a:xfrm>
          <a:custGeom>
            <a:avLst/>
            <a:gdLst/>
            <a:ahLst/>
            <a:cxnLst/>
            <a:rect r="r" b="b" t="t" l="l"/>
            <a:pathLst>
              <a:path h="1455123" w="1455123">
                <a:moveTo>
                  <a:pt x="0" y="0"/>
                </a:moveTo>
                <a:lnTo>
                  <a:pt x="1455123" y="0"/>
                </a:lnTo>
                <a:lnTo>
                  <a:pt x="1455123" y="1455123"/>
                </a:lnTo>
                <a:lnTo>
                  <a:pt x="0" y="14551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57599" y="8087170"/>
            <a:ext cx="1038877" cy="1038877"/>
          </a:xfrm>
          <a:custGeom>
            <a:avLst/>
            <a:gdLst/>
            <a:ahLst/>
            <a:cxnLst/>
            <a:rect r="r" b="b" t="t" l="l"/>
            <a:pathLst>
              <a:path h="1038877" w="1038877">
                <a:moveTo>
                  <a:pt x="0" y="0"/>
                </a:moveTo>
                <a:lnTo>
                  <a:pt x="1038877" y="0"/>
                </a:lnTo>
                <a:lnTo>
                  <a:pt x="1038877" y="1038877"/>
                </a:lnTo>
                <a:lnTo>
                  <a:pt x="0" y="10388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280944" y="6186127"/>
            <a:ext cx="1344303" cy="1344303"/>
          </a:xfrm>
          <a:custGeom>
            <a:avLst/>
            <a:gdLst/>
            <a:ahLst/>
            <a:cxnLst/>
            <a:rect r="r" b="b" t="t" l="l"/>
            <a:pathLst>
              <a:path h="1344303" w="1344303">
                <a:moveTo>
                  <a:pt x="0" y="0"/>
                </a:moveTo>
                <a:lnTo>
                  <a:pt x="1344303" y="0"/>
                </a:lnTo>
                <a:lnTo>
                  <a:pt x="1344303" y="1344303"/>
                </a:lnTo>
                <a:lnTo>
                  <a:pt x="0" y="13443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134" y="1713541"/>
            <a:ext cx="1142357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3. 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Capabilities &amp; RAG Use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7528" y="233868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39346" y="233868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5470" y="6147025"/>
            <a:ext cx="6291462" cy="3282046"/>
          </a:xfrm>
          <a:custGeom>
            <a:avLst/>
            <a:gdLst/>
            <a:ahLst/>
            <a:cxnLst/>
            <a:rect r="r" b="b" t="t" l="l"/>
            <a:pathLst>
              <a:path h="3282046" w="6291462">
                <a:moveTo>
                  <a:pt x="0" y="0"/>
                </a:moveTo>
                <a:lnTo>
                  <a:pt x="6291463" y="0"/>
                </a:lnTo>
                <a:lnTo>
                  <a:pt x="6291463" y="3282046"/>
                </a:lnTo>
                <a:lnTo>
                  <a:pt x="0" y="3282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90574" y="6463489"/>
            <a:ext cx="546125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RAG (Retrieval-Augmented Generation)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0574" y="6968195"/>
            <a:ext cx="5461256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Retrieval: AI searches for latest and relevant document resources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Generation: Combines retrieved data to create updated, context-aware learning plans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474062" y="3229067"/>
            <a:ext cx="6291462" cy="3282046"/>
          </a:xfrm>
          <a:custGeom>
            <a:avLst/>
            <a:gdLst/>
            <a:ahLst/>
            <a:cxnLst/>
            <a:rect r="r" b="b" t="t" l="l"/>
            <a:pathLst>
              <a:path h="3282046" w="6291462">
                <a:moveTo>
                  <a:pt x="0" y="0"/>
                </a:moveTo>
                <a:lnTo>
                  <a:pt x="6291462" y="0"/>
                </a:lnTo>
                <a:lnTo>
                  <a:pt x="6291462" y="3282047"/>
                </a:lnTo>
                <a:lnTo>
                  <a:pt x="0" y="328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27510" y="3476910"/>
            <a:ext cx="257023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Involvement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34908" y="3887788"/>
            <a:ext cx="46822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user input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the roadmap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 personalized content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Adjust based on learning style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Monitor progress and adapt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05799" y="1457991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61945" y="4638304"/>
            <a:ext cx="4701361" cy="4446704"/>
          </a:xfrm>
          <a:custGeom>
            <a:avLst/>
            <a:gdLst/>
            <a:ahLst/>
            <a:cxnLst/>
            <a:rect r="r" b="b" t="t" l="l"/>
            <a:pathLst>
              <a:path h="4446704" w="4701361">
                <a:moveTo>
                  <a:pt x="0" y="0"/>
                </a:moveTo>
                <a:lnTo>
                  <a:pt x="4701361" y="0"/>
                </a:lnTo>
                <a:lnTo>
                  <a:pt x="4701361" y="4446703"/>
                </a:lnTo>
                <a:lnTo>
                  <a:pt x="0" y="444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4005" y="2044904"/>
            <a:ext cx="6466659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4005" y="2876068"/>
            <a:ext cx="6466659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000" b="true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Journey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08479" y="1517926"/>
            <a:ext cx="444383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inputs the</a:t>
            </a: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ir goal (e.g., "Learn Backend Development").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08479" y="2854139"/>
            <a:ext cx="458055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sets a deadline and chooses time commitment per week.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08479" y="4394418"/>
            <a:ext cx="597579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a) Use profile &amp; past roadmap for skill assessment.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b) Manually select related skills.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79255" y="-14462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05799" y="2794204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08479" y="3979916"/>
            <a:ext cx="45805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chooses one: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005799" y="4132004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05799" y="5469804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1"/>
                </a:lnTo>
                <a:lnTo>
                  <a:pt x="0" y="956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508479" y="5529740"/>
            <a:ext cx="546924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reviews and confirms skills they currently have.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005799" y="6807605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508479" y="6867540"/>
            <a:ext cx="546924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generates a personalized roadmap based on goal, timeline, and skills.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14162" y="3469058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446145" y="-502997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2643" y="2651733"/>
            <a:ext cx="9795130" cy="6942299"/>
          </a:xfrm>
          <a:custGeom>
            <a:avLst/>
            <a:gdLst/>
            <a:ahLst/>
            <a:cxnLst/>
            <a:rect r="r" b="b" t="t" l="l"/>
            <a:pathLst>
              <a:path h="6942299" w="9795130">
                <a:moveTo>
                  <a:pt x="0" y="0"/>
                </a:moveTo>
                <a:lnTo>
                  <a:pt x="9795130" y="0"/>
                </a:lnTo>
                <a:lnTo>
                  <a:pt x="9795130" y="6942299"/>
                </a:lnTo>
                <a:lnTo>
                  <a:pt x="0" y="6942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4088" y="1368585"/>
            <a:ext cx="11110502" cy="170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4.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System Architecture</a:t>
            </a: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&amp; Tech Stack</a:t>
            </a:r>
          </a:p>
          <a:p>
            <a:pPr algn="l">
              <a:lnSpc>
                <a:spcPts val="69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924088" y="2886190"/>
            <a:ext cx="349597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Syst</a:t>
            </a: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em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14162" y="3469058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446145" y="-502997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2902521"/>
            <a:ext cx="11301259" cy="6102680"/>
          </a:xfrm>
          <a:custGeom>
            <a:avLst/>
            <a:gdLst/>
            <a:ahLst/>
            <a:cxnLst/>
            <a:rect r="r" b="b" t="t" l="l"/>
            <a:pathLst>
              <a:path h="6102680" w="11301259">
                <a:moveTo>
                  <a:pt x="0" y="0"/>
                </a:moveTo>
                <a:lnTo>
                  <a:pt x="11301258" y="0"/>
                </a:lnTo>
                <a:lnTo>
                  <a:pt x="11301258" y="6102680"/>
                </a:lnTo>
                <a:lnTo>
                  <a:pt x="0" y="6102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4088" y="1368585"/>
            <a:ext cx="11110502" cy="170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Deployment Diagram</a:t>
            </a:r>
          </a:p>
          <a:p>
            <a:pPr algn="l">
              <a:lnSpc>
                <a:spcPts val="695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14162" y="3469058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446145" y="-502997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82541" y="1240952"/>
            <a:ext cx="13003089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4.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System Architecture</a:t>
            </a: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&amp; Tech Stack</a:t>
            </a:r>
          </a:p>
          <a:p>
            <a:pPr algn="l">
              <a:lnSpc>
                <a:spcPts val="66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98180" y="2462547"/>
            <a:ext cx="24285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 r</a:t>
            </a: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elated tool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5292048" y="2196746"/>
          <a:ext cx="17274481" cy="1054029"/>
        </p:xfrm>
        <a:graphic>
          <a:graphicData uri="http://schemas.openxmlformats.org/drawingml/2006/table">
            <a:tbl>
              <a:tblPr/>
              <a:tblGrid>
                <a:gridCol w="3778430"/>
                <a:gridCol w="13496050"/>
              </a:tblGrid>
              <a:tr h="8229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sz="1587" spc="79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TOOLS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0B1C4">
                            <a:alpha val="100000"/>
                          </a:srgbClr>
                        </a:gs>
                        <a:gs pos="100000">
                          <a:srgbClr val="002832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sz="1587" spc="79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PRIMARY TASKS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02832">
                            <a:alpha val="100000"/>
                          </a:srgbClr>
                        </a:gs>
                        <a:gs pos="100000">
                          <a:srgbClr val="00B1C4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292048" y="3208688"/>
          <a:ext cx="11967252" cy="6701463"/>
        </p:xfrm>
        <a:graphic>
          <a:graphicData uri="http://schemas.openxmlformats.org/drawingml/2006/table">
            <a:tbl>
              <a:tblPr/>
              <a:tblGrid>
                <a:gridCol w="2617585"/>
                <a:gridCol w="9349667"/>
              </a:tblGrid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SLIDE/PRESENTATION GENERATION, DOCUMENTATION SKETCHES.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GENERATE AI-POWERED PITCH DECKS.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CODE SUGGESTION, REFACTORING, AUTOMATION.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PROJECT DOCUMENTATION, PLANNING &amp; TASK LISTS, IDEA GENERATION.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COST MONITORING, TOKEN USAGE TRACKING, PROMPT DEBUGGING.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AI DIAGRAM GENERATION, SYSTEM/ARCHITECTURE MAPPING.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BRAINSTORMING, PROMPT WRITING, DOCUMENTATION, CODE HELP.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sz="1587" spc="7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OPENAI</a:t>
                      </a:r>
                      <a:endParaRPr lang="en-US" sz="1100"/>
                    </a:p>
                    <a:p>
                      <a:pPr algn="ctr">
                        <a:lnSpc>
                          <a:spcPts val="2222"/>
                        </a:lnSpc>
                      </a:pPr>
                      <a:r>
                        <a:rPr lang="en-US" sz="1587" spc="7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TOKENIZER</a:t>
                      </a:r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TOKEN ESTIMATION, PROMPT LENGTH CONTROL.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5973513" y="3246788"/>
            <a:ext cx="1191632" cy="649437"/>
          </a:xfrm>
          <a:custGeom>
            <a:avLst/>
            <a:gdLst/>
            <a:ahLst/>
            <a:cxnLst/>
            <a:rect r="r" b="b" t="t" l="l"/>
            <a:pathLst>
              <a:path h="649437" w="1191632">
                <a:moveTo>
                  <a:pt x="0" y="0"/>
                </a:moveTo>
                <a:lnTo>
                  <a:pt x="1191632" y="0"/>
                </a:lnTo>
                <a:lnTo>
                  <a:pt x="1191632" y="649437"/>
                </a:lnTo>
                <a:lnTo>
                  <a:pt x="0" y="649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0905" r="0" b="-119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73513" y="4110197"/>
            <a:ext cx="1191632" cy="617654"/>
          </a:xfrm>
          <a:custGeom>
            <a:avLst/>
            <a:gdLst/>
            <a:ahLst/>
            <a:cxnLst/>
            <a:rect r="r" b="b" t="t" l="l"/>
            <a:pathLst>
              <a:path h="617654" w="1191632">
                <a:moveTo>
                  <a:pt x="0" y="0"/>
                </a:moveTo>
                <a:lnTo>
                  <a:pt x="1191632" y="0"/>
                </a:lnTo>
                <a:lnTo>
                  <a:pt x="1191632" y="617654"/>
                </a:lnTo>
                <a:lnTo>
                  <a:pt x="0" y="617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878" r="0" b="-787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9226" y="4994551"/>
            <a:ext cx="1220207" cy="553407"/>
          </a:xfrm>
          <a:custGeom>
            <a:avLst/>
            <a:gdLst/>
            <a:ahLst/>
            <a:cxnLst/>
            <a:rect r="r" b="b" t="t" l="l"/>
            <a:pathLst>
              <a:path h="553407" w="1220207">
                <a:moveTo>
                  <a:pt x="0" y="0"/>
                </a:moveTo>
                <a:lnTo>
                  <a:pt x="1220207" y="0"/>
                </a:lnTo>
                <a:lnTo>
                  <a:pt x="1220207" y="553407"/>
                </a:lnTo>
                <a:lnTo>
                  <a:pt x="0" y="553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878" r="0" b="-787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93453" y="5852799"/>
            <a:ext cx="1551752" cy="548430"/>
          </a:xfrm>
          <a:custGeom>
            <a:avLst/>
            <a:gdLst/>
            <a:ahLst/>
            <a:cxnLst/>
            <a:rect r="r" b="b" t="t" l="l"/>
            <a:pathLst>
              <a:path h="548430" w="1551752">
                <a:moveTo>
                  <a:pt x="0" y="0"/>
                </a:moveTo>
                <a:lnTo>
                  <a:pt x="1551753" y="0"/>
                </a:lnTo>
                <a:lnTo>
                  <a:pt x="1551753" y="548430"/>
                </a:lnTo>
                <a:lnTo>
                  <a:pt x="0" y="5484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1527" r="0" b="-2550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95489" y="6559419"/>
            <a:ext cx="2147681" cy="762427"/>
          </a:xfrm>
          <a:custGeom>
            <a:avLst/>
            <a:gdLst/>
            <a:ahLst/>
            <a:cxnLst/>
            <a:rect r="r" b="b" t="t" l="l"/>
            <a:pathLst>
              <a:path h="762427" w="2147681">
                <a:moveTo>
                  <a:pt x="0" y="0"/>
                </a:moveTo>
                <a:lnTo>
                  <a:pt x="2147681" y="0"/>
                </a:lnTo>
                <a:lnTo>
                  <a:pt x="2147681" y="762427"/>
                </a:lnTo>
                <a:lnTo>
                  <a:pt x="0" y="7624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72386" y="7483771"/>
            <a:ext cx="1793887" cy="681389"/>
          </a:xfrm>
          <a:custGeom>
            <a:avLst/>
            <a:gdLst/>
            <a:ahLst/>
            <a:cxnLst/>
            <a:rect r="r" b="b" t="t" l="l"/>
            <a:pathLst>
              <a:path h="681389" w="1793887">
                <a:moveTo>
                  <a:pt x="0" y="0"/>
                </a:moveTo>
                <a:lnTo>
                  <a:pt x="1793887" y="0"/>
                </a:lnTo>
                <a:lnTo>
                  <a:pt x="1793887" y="681389"/>
                </a:lnTo>
                <a:lnTo>
                  <a:pt x="0" y="6813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249" t="-116387" r="-10369" b="-11433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97868" y="8376853"/>
            <a:ext cx="742923" cy="640643"/>
          </a:xfrm>
          <a:custGeom>
            <a:avLst/>
            <a:gdLst/>
            <a:ahLst/>
            <a:cxnLst/>
            <a:rect r="r" b="b" t="t" l="l"/>
            <a:pathLst>
              <a:path h="640643" w="742923">
                <a:moveTo>
                  <a:pt x="0" y="0"/>
                </a:moveTo>
                <a:lnTo>
                  <a:pt x="742923" y="0"/>
                </a:lnTo>
                <a:lnTo>
                  <a:pt x="742923" y="640643"/>
                </a:lnTo>
                <a:lnTo>
                  <a:pt x="0" y="640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9771" r="0" b="-619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DAGpgAMEY7w</dc:identifier>
  <dcterms:modified xsi:type="dcterms:W3CDTF">2011-08-01T06:04:30Z</dcterms:modified>
  <cp:revision>1</cp:revision>
  <dc:title>www.reallygreatsite.com</dc:title>
</cp:coreProperties>
</file>